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73" r:id="rId1"/>
  </p:sldMasterIdLst>
  <p:notesMasterIdLst>
    <p:notesMasterId r:id="rId5"/>
  </p:notesMasterIdLst>
  <p:handoutMasterIdLst>
    <p:handoutMasterId r:id="rId6"/>
  </p:handoutMasterIdLst>
  <p:sldIdLst>
    <p:sldId id="357" r:id="rId2"/>
    <p:sldId id="389" r:id="rId3"/>
    <p:sldId id="364" r:id="rId4"/>
  </p:sldIdLst>
  <p:sldSz cx="12192000" cy="6858000"/>
  <p:notesSz cx="9928225" cy="6797675"/>
  <p:defaultTex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A028924D-D566-43EA-A27C-F17B706B549B}">
          <p14:sldIdLst>
            <p14:sldId id="357"/>
            <p14:sldId id="389"/>
            <p14:sldId id="364"/>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141" userDrawn="1">
          <p15:clr>
            <a:srgbClr val="A4A3A4"/>
          </p15:clr>
        </p15:guide>
        <p15:guide id="2" pos="3127"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ah Cook" initials="SC"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C355A"/>
    <a:srgbClr val="C6E5F2"/>
    <a:srgbClr val="37A5D0"/>
    <a:srgbClr val="DC0808"/>
    <a:srgbClr val="C8E4EF"/>
    <a:srgbClr val="3EA4C8"/>
    <a:srgbClr val="38A2CE"/>
    <a:srgbClr val="D22E32"/>
    <a:srgbClr val="D7464B"/>
    <a:srgbClr val="BC101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129" autoAdjust="0"/>
    <p:restoredTop sz="96292" autoAdjust="0"/>
  </p:normalViewPr>
  <p:slideViewPr>
    <p:cSldViewPr>
      <p:cViewPr varScale="1">
        <p:scale>
          <a:sx n="67" d="100"/>
          <a:sy n="67" d="100"/>
        </p:scale>
        <p:origin x="484" y="44"/>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p:cViewPr varScale="1">
        <p:scale>
          <a:sx n="69" d="100"/>
          <a:sy n="69" d="100"/>
        </p:scale>
        <p:origin x="3232" y="216"/>
      </p:cViewPr>
      <p:guideLst>
        <p:guide orient="horz" pos="2141"/>
        <p:guide pos="3127"/>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commentAuthors" Target="commentAuthor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handoutMaster" Target="handoutMasters/handoutMaster1.xml"/><Relationship Id="rId11" Type="http://schemas.openxmlformats.org/officeDocument/2006/relationships/tableStyles" Target="tableStyles.xml"/><Relationship Id="rId5" Type="http://schemas.openxmlformats.org/officeDocument/2006/relationships/notesMaster" Target="notesMasters/notesMaster1.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2" y="1"/>
            <a:ext cx="4302231" cy="339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8" tIns="46479" rIns="92958" bIns="46479" numCol="1" anchor="t" anchorCtr="0" compatLnSpc="1">
            <a:prstTxWarp prst="textNoShape">
              <a:avLst/>
            </a:prstTxWarp>
          </a:bodyPr>
          <a:lstStyle>
            <a:lvl1pPr>
              <a:defRPr sz="1200">
                <a:latin typeface="Times" pitchFamily="18" charset="0"/>
              </a:defRPr>
            </a:lvl1pPr>
          </a:lstStyle>
          <a:p>
            <a:endParaRPr lang="en-US"/>
          </a:p>
        </p:txBody>
      </p:sp>
      <p:sp>
        <p:nvSpPr>
          <p:cNvPr id="27651" name="Rectangle 3"/>
          <p:cNvSpPr>
            <a:spLocks noGrp="1" noChangeArrowheads="1"/>
          </p:cNvSpPr>
          <p:nvPr>
            <p:ph type="dt" sz="quarter" idx="1"/>
          </p:nvPr>
        </p:nvSpPr>
        <p:spPr bwMode="auto">
          <a:xfrm>
            <a:off x="5625998" y="1"/>
            <a:ext cx="4302231" cy="339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8" tIns="46479" rIns="92958" bIns="46479" numCol="1" anchor="t" anchorCtr="0" compatLnSpc="1">
            <a:prstTxWarp prst="textNoShape">
              <a:avLst/>
            </a:prstTxWarp>
          </a:bodyPr>
          <a:lstStyle>
            <a:lvl1pPr algn="r">
              <a:defRPr sz="1200">
                <a:latin typeface="Times" pitchFamily="18" charset="0"/>
              </a:defRPr>
            </a:lvl1pPr>
          </a:lstStyle>
          <a:p>
            <a:endParaRPr lang="en-US"/>
          </a:p>
        </p:txBody>
      </p:sp>
      <p:sp>
        <p:nvSpPr>
          <p:cNvPr id="27652" name="Rectangle 4"/>
          <p:cNvSpPr>
            <a:spLocks noGrp="1" noChangeArrowheads="1"/>
          </p:cNvSpPr>
          <p:nvPr>
            <p:ph type="ftr" sz="quarter" idx="2"/>
          </p:nvPr>
        </p:nvSpPr>
        <p:spPr bwMode="auto">
          <a:xfrm>
            <a:off x="2" y="6457792"/>
            <a:ext cx="4302231" cy="339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8" tIns="46479" rIns="92958" bIns="46479" numCol="1" anchor="b" anchorCtr="0" compatLnSpc="1">
            <a:prstTxWarp prst="textNoShape">
              <a:avLst/>
            </a:prstTxWarp>
          </a:bodyPr>
          <a:lstStyle>
            <a:lvl1pPr>
              <a:defRPr sz="1200">
                <a:latin typeface="Times" pitchFamily="18" charset="0"/>
              </a:defRPr>
            </a:lvl1pPr>
          </a:lstStyle>
          <a:p>
            <a:endParaRPr lang="en-US"/>
          </a:p>
        </p:txBody>
      </p:sp>
      <p:sp>
        <p:nvSpPr>
          <p:cNvPr id="27653" name="Rectangle 5"/>
          <p:cNvSpPr>
            <a:spLocks noGrp="1" noChangeArrowheads="1"/>
          </p:cNvSpPr>
          <p:nvPr>
            <p:ph type="sldNum" sz="quarter" idx="3"/>
          </p:nvPr>
        </p:nvSpPr>
        <p:spPr bwMode="auto">
          <a:xfrm>
            <a:off x="5625998" y="6457792"/>
            <a:ext cx="4302231" cy="339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8" tIns="46479" rIns="92958" bIns="46479" numCol="1" anchor="b" anchorCtr="0" compatLnSpc="1">
            <a:prstTxWarp prst="textNoShape">
              <a:avLst/>
            </a:prstTxWarp>
          </a:bodyPr>
          <a:lstStyle>
            <a:lvl1pPr algn="r">
              <a:defRPr sz="1200">
                <a:latin typeface="Times" pitchFamily="18" charset="0"/>
              </a:defRPr>
            </a:lvl1pPr>
          </a:lstStyle>
          <a:p>
            <a:fld id="{9F1AF70B-C9E9-4ECA-8C19-8B1DF66BDF3C}" type="slidenum">
              <a:rPr lang="en-US"/>
              <a:pPr/>
              <a:t>‹#›</a:t>
            </a:fld>
            <a:endParaRPr lang="en-US"/>
          </a:p>
        </p:txBody>
      </p:sp>
    </p:spTree>
    <p:extLst>
      <p:ext uri="{BB962C8B-B14F-4D97-AF65-F5344CB8AC3E}">
        <p14:creationId xmlns:p14="http://schemas.microsoft.com/office/powerpoint/2010/main" val="18794898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2" y="1"/>
            <a:ext cx="4302231" cy="339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8" tIns="46479" rIns="92958" bIns="46479" numCol="1" anchor="t" anchorCtr="0" compatLnSpc="1">
            <a:prstTxWarp prst="textNoShape">
              <a:avLst/>
            </a:prstTxWarp>
          </a:bodyPr>
          <a:lstStyle>
            <a:lvl1pPr>
              <a:defRPr sz="1200">
                <a:latin typeface="Times" pitchFamily="18" charset="0"/>
              </a:defRPr>
            </a:lvl1pPr>
          </a:lstStyle>
          <a:p>
            <a:endParaRPr lang="en-US"/>
          </a:p>
        </p:txBody>
      </p:sp>
      <p:sp>
        <p:nvSpPr>
          <p:cNvPr id="21507" name="Rectangle 3"/>
          <p:cNvSpPr>
            <a:spLocks noGrp="1" noChangeArrowheads="1"/>
          </p:cNvSpPr>
          <p:nvPr>
            <p:ph type="dt" idx="1"/>
          </p:nvPr>
        </p:nvSpPr>
        <p:spPr bwMode="auto">
          <a:xfrm>
            <a:off x="5625998" y="1"/>
            <a:ext cx="4302231" cy="339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8" tIns="46479" rIns="92958" bIns="46479" numCol="1" anchor="t" anchorCtr="0" compatLnSpc="1">
            <a:prstTxWarp prst="textNoShape">
              <a:avLst/>
            </a:prstTxWarp>
          </a:bodyPr>
          <a:lstStyle>
            <a:lvl1pPr algn="r">
              <a:defRPr sz="1200">
                <a:latin typeface="Times" pitchFamily="18" charset="0"/>
              </a:defRPr>
            </a:lvl1pPr>
          </a:lstStyle>
          <a:p>
            <a:endParaRPr lang="en-US"/>
          </a:p>
        </p:txBody>
      </p:sp>
      <p:sp>
        <p:nvSpPr>
          <p:cNvPr id="21508" name="Rectangle 4"/>
          <p:cNvSpPr>
            <a:spLocks noGrp="1" noRot="1" noChangeAspect="1" noChangeArrowheads="1" noTextEdit="1"/>
          </p:cNvSpPr>
          <p:nvPr>
            <p:ph type="sldImg" idx="2"/>
          </p:nvPr>
        </p:nvSpPr>
        <p:spPr bwMode="auto">
          <a:xfrm>
            <a:off x="2216150" y="0"/>
            <a:ext cx="5495925" cy="3090863"/>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1509" name="Rectangle 5"/>
          <p:cNvSpPr>
            <a:spLocks noGrp="1" noChangeArrowheads="1"/>
          </p:cNvSpPr>
          <p:nvPr>
            <p:ph type="body" sz="quarter" idx="3"/>
          </p:nvPr>
        </p:nvSpPr>
        <p:spPr bwMode="auto">
          <a:xfrm>
            <a:off x="568059" y="3137973"/>
            <a:ext cx="9070343" cy="3659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8" tIns="46479" rIns="92958" bIns="4647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510" name="Rectangle 6"/>
          <p:cNvSpPr>
            <a:spLocks noGrp="1" noChangeArrowheads="1"/>
          </p:cNvSpPr>
          <p:nvPr>
            <p:ph type="ftr" sz="quarter" idx="4"/>
          </p:nvPr>
        </p:nvSpPr>
        <p:spPr bwMode="auto">
          <a:xfrm>
            <a:off x="2" y="6457792"/>
            <a:ext cx="4302231" cy="339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8" tIns="46479" rIns="92958" bIns="46479" numCol="1" anchor="b" anchorCtr="0" compatLnSpc="1">
            <a:prstTxWarp prst="textNoShape">
              <a:avLst/>
            </a:prstTxWarp>
          </a:bodyPr>
          <a:lstStyle>
            <a:lvl1pPr>
              <a:defRPr sz="1200">
                <a:latin typeface="Times" pitchFamily="18" charset="0"/>
              </a:defRPr>
            </a:lvl1pPr>
          </a:lstStyle>
          <a:p>
            <a:endParaRPr lang="en-US"/>
          </a:p>
        </p:txBody>
      </p:sp>
      <p:sp>
        <p:nvSpPr>
          <p:cNvPr id="21511" name="Rectangle 7"/>
          <p:cNvSpPr>
            <a:spLocks noGrp="1" noChangeArrowheads="1"/>
          </p:cNvSpPr>
          <p:nvPr>
            <p:ph type="sldNum" sz="quarter" idx="5"/>
          </p:nvPr>
        </p:nvSpPr>
        <p:spPr bwMode="auto">
          <a:xfrm>
            <a:off x="5625998" y="6457792"/>
            <a:ext cx="4302231" cy="339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8" tIns="46479" rIns="92958" bIns="46479" numCol="1" anchor="b" anchorCtr="0" compatLnSpc="1">
            <a:prstTxWarp prst="textNoShape">
              <a:avLst/>
            </a:prstTxWarp>
          </a:bodyPr>
          <a:lstStyle>
            <a:lvl1pPr algn="r">
              <a:defRPr sz="1200">
                <a:latin typeface="Times" pitchFamily="18" charset="0"/>
              </a:defRPr>
            </a:lvl1pPr>
          </a:lstStyle>
          <a:p>
            <a:fld id="{CA384C66-E965-498D-9D5A-9F0277B7ABC4}" type="slidenum">
              <a:rPr lang="en-US"/>
              <a:pPr/>
              <a:t>‹#›</a:t>
            </a:fld>
            <a:endParaRPr lang="en-US"/>
          </a:p>
        </p:txBody>
      </p:sp>
    </p:spTree>
    <p:extLst>
      <p:ext uri="{BB962C8B-B14F-4D97-AF65-F5344CB8AC3E}">
        <p14:creationId xmlns:p14="http://schemas.microsoft.com/office/powerpoint/2010/main" val="296773986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pitchFamily="18" charset="0"/>
        <a:ea typeface="+mn-ea"/>
        <a:cs typeface="+mn-cs"/>
      </a:defRPr>
    </a:lvl1pPr>
    <a:lvl2pPr marL="457200" algn="l" rtl="0" fontAlgn="base">
      <a:spcBef>
        <a:spcPct val="30000"/>
      </a:spcBef>
      <a:spcAft>
        <a:spcPct val="0"/>
      </a:spcAft>
      <a:defRPr sz="1200" kern="1200">
        <a:solidFill>
          <a:schemeClr val="tx1"/>
        </a:solidFill>
        <a:latin typeface="Times" pitchFamily="18" charset="0"/>
        <a:ea typeface="+mn-ea"/>
        <a:cs typeface="+mn-cs"/>
      </a:defRPr>
    </a:lvl2pPr>
    <a:lvl3pPr marL="914400" algn="l" rtl="0" fontAlgn="base">
      <a:spcBef>
        <a:spcPct val="30000"/>
      </a:spcBef>
      <a:spcAft>
        <a:spcPct val="0"/>
      </a:spcAft>
      <a:defRPr sz="1200" kern="1200">
        <a:solidFill>
          <a:schemeClr val="tx1"/>
        </a:solidFill>
        <a:latin typeface="Times" pitchFamily="18" charset="0"/>
        <a:ea typeface="+mn-ea"/>
        <a:cs typeface="+mn-cs"/>
      </a:defRPr>
    </a:lvl3pPr>
    <a:lvl4pPr marL="1371600" algn="l" rtl="0" fontAlgn="base">
      <a:spcBef>
        <a:spcPct val="30000"/>
      </a:spcBef>
      <a:spcAft>
        <a:spcPct val="0"/>
      </a:spcAft>
      <a:defRPr sz="1200" kern="1200">
        <a:solidFill>
          <a:schemeClr val="tx1"/>
        </a:solidFill>
        <a:latin typeface="Times" pitchFamily="18" charset="0"/>
        <a:ea typeface="+mn-ea"/>
        <a:cs typeface="+mn-cs"/>
      </a:defRPr>
    </a:lvl4pPr>
    <a:lvl5pPr marL="1828800" algn="l" rtl="0" fontAlgn="base">
      <a:spcBef>
        <a:spcPct val="30000"/>
      </a:spcBef>
      <a:spcAft>
        <a:spcPct val="0"/>
      </a:spcAft>
      <a:defRPr sz="1200" kern="1200">
        <a:solidFill>
          <a:schemeClr val="tx1"/>
        </a:solidFill>
        <a:latin typeface="Times"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16150" y="0"/>
            <a:ext cx="5495925" cy="3090863"/>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A384C66-E965-498D-9D5A-9F0277B7ABC4}" type="slidenum">
              <a:rPr lang="en-US" smtClean="0"/>
              <a:pPr/>
              <a:t>1</a:t>
            </a:fld>
            <a:endParaRPr lang="en-US"/>
          </a:p>
        </p:txBody>
      </p:sp>
    </p:spTree>
    <p:extLst>
      <p:ext uri="{BB962C8B-B14F-4D97-AF65-F5344CB8AC3E}">
        <p14:creationId xmlns:p14="http://schemas.microsoft.com/office/powerpoint/2010/main" val="5274708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16150" y="0"/>
            <a:ext cx="5495925" cy="3090863"/>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A384C66-E965-498D-9D5A-9F0277B7ABC4}" type="slidenum">
              <a:rPr lang="en-US" smtClean="0"/>
              <a:pPr/>
              <a:t>3</a:t>
            </a:fld>
            <a:endParaRPr lang="en-US"/>
          </a:p>
        </p:txBody>
      </p:sp>
    </p:spTree>
    <p:extLst>
      <p:ext uri="{BB962C8B-B14F-4D97-AF65-F5344CB8AC3E}">
        <p14:creationId xmlns:p14="http://schemas.microsoft.com/office/powerpoint/2010/main" val="33455712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descr="15_1257 GKO Template PPT_JULY16_COVER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576000" y="1224001"/>
            <a:ext cx="8161600" cy="1800790"/>
          </a:xfrm>
        </p:spPr>
        <p:txBody>
          <a:bodyPr lIns="0" tIns="0" rIns="0" bIns="0" anchor="t" anchorCtr="0">
            <a:normAutofit/>
          </a:bodyPr>
          <a:lstStyle>
            <a:lvl1pPr algn="l">
              <a:defRPr sz="4000" cap="all">
                <a:solidFill>
                  <a:srgbClr val="2AACE1"/>
                </a:solidFill>
                <a:latin typeface="Arial"/>
                <a:cs typeface="Arial"/>
              </a:defRPr>
            </a:lvl1pPr>
          </a:lstStyle>
          <a:p>
            <a:r>
              <a:rPr lang="en-US"/>
              <a:t>Click to edit Master title style</a:t>
            </a:r>
            <a:endParaRPr lang="en-US" dirty="0"/>
          </a:p>
        </p:txBody>
      </p:sp>
      <p:sp>
        <p:nvSpPr>
          <p:cNvPr id="3" name="Subtitle 2"/>
          <p:cNvSpPr>
            <a:spLocks noGrp="1"/>
          </p:cNvSpPr>
          <p:nvPr>
            <p:ph type="subTitle" idx="1"/>
          </p:nvPr>
        </p:nvSpPr>
        <p:spPr>
          <a:xfrm>
            <a:off x="576000" y="5865749"/>
            <a:ext cx="8161601" cy="340193"/>
          </a:xfrm>
        </p:spPr>
        <p:txBody>
          <a:bodyPr lIns="0" tIns="0" rIns="0" bIns="0">
            <a:normAutofit/>
          </a:bodyPr>
          <a:lstStyle>
            <a:lvl1pPr marL="0" indent="0" algn="l">
              <a:buNone/>
              <a:defRPr sz="1400">
                <a:solidFill>
                  <a:srgbClr val="CC0033"/>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515079F-C1FF-4D71-A7ED-0ECA2C401588}" type="datetimeFigureOut">
              <a:rPr lang="en-US" smtClean="0"/>
              <a:t>11/23/2022</a:t>
            </a:fld>
            <a:endParaRPr lang="en-US"/>
          </a:p>
        </p:txBody>
      </p:sp>
    </p:spTree>
    <p:extLst>
      <p:ext uri="{BB962C8B-B14F-4D97-AF65-F5344CB8AC3E}">
        <p14:creationId xmlns:p14="http://schemas.microsoft.com/office/powerpoint/2010/main" val="34875632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467611"/>
            <a:ext cx="7315200" cy="598681"/>
          </a:xfrm>
        </p:spPr>
        <p:txBody>
          <a:bodyPr lIns="0" tIns="0" rIns="0" bIns="0"/>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3515079F-C1FF-4D71-A7ED-0ECA2C401588}" type="datetimeFigureOut">
              <a:rPr lang="en-US" smtClean="0"/>
              <a:t>11/23/2022</a:t>
            </a:fld>
            <a:endParaRPr lang="en-US"/>
          </a:p>
        </p:txBody>
      </p:sp>
    </p:spTree>
    <p:extLst>
      <p:ext uri="{BB962C8B-B14F-4D97-AF65-F5344CB8AC3E}">
        <p14:creationId xmlns:p14="http://schemas.microsoft.com/office/powerpoint/2010/main" val="41213149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3515079F-C1FF-4D71-A7ED-0ECA2C401588}" type="datetimeFigureOut">
              <a:rPr lang="en-US" smtClean="0"/>
              <a:t>11/23/2022</a:t>
            </a:fld>
            <a:endParaRPr lang="en-US"/>
          </a:p>
        </p:txBody>
      </p:sp>
    </p:spTree>
    <p:extLst>
      <p:ext uri="{BB962C8B-B14F-4D97-AF65-F5344CB8AC3E}">
        <p14:creationId xmlns:p14="http://schemas.microsoft.com/office/powerpoint/2010/main" val="18581705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1230757" cy="560782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09600" y="274639"/>
            <a:ext cx="8026400" cy="560782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3515079F-C1FF-4D71-A7ED-0ECA2C401588}" type="datetimeFigureOut">
              <a:rPr lang="en-US" smtClean="0"/>
              <a:t>11/23/2022</a:t>
            </a:fld>
            <a:endParaRPr lang="en-US"/>
          </a:p>
        </p:txBody>
      </p:sp>
    </p:spTree>
    <p:extLst>
      <p:ext uri="{BB962C8B-B14F-4D97-AF65-F5344CB8AC3E}">
        <p14:creationId xmlns:p14="http://schemas.microsoft.com/office/powerpoint/2010/main" val="37502177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15079F-C1FF-4D71-A7ED-0ECA2C401588}" type="datetimeFigureOut">
              <a:rPr lang="en-US" smtClean="0"/>
              <a:t>11/23/2022</a:t>
            </a:fld>
            <a:endParaRPr lang="en-US"/>
          </a:p>
        </p:txBody>
      </p:sp>
    </p:spTree>
    <p:extLst>
      <p:ext uri="{BB962C8B-B14F-4D97-AF65-F5344CB8AC3E}">
        <p14:creationId xmlns:p14="http://schemas.microsoft.com/office/powerpoint/2010/main" val="3797337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961131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3604740"/>
            <a:ext cx="11019864" cy="1362075"/>
          </a:xfrm>
        </p:spPr>
        <p:txBody>
          <a:bodyPr anchor="t"/>
          <a:lstStyle>
            <a:lvl1pPr algn="l">
              <a:defRPr sz="4000" b="1" cap="all">
                <a:solidFill>
                  <a:srgbClr val="3399CC"/>
                </a:solidFill>
              </a:defRPr>
            </a:lvl1pPr>
          </a:lstStyle>
          <a:p>
            <a:r>
              <a:rPr lang="en-US"/>
              <a:t>Click to edit Master title style</a:t>
            </a:r>
            <a:endParaRPr lang="en-US" dirty="0"/>
          </a:p>
        </p:txBody>
      </p:sp>
      <p:sp>
        <p:nvSpPr>
          <p:cNvPr id="3" name="Text Placeholder 2"/>
          <p:cNvSpPr>
            <a:spLocks noGrp="1"/>
          </p:cNvSpPr>
          <p:nvPr>
            <p:ph type="body" idx="1"/>
          </p:nvPr>
        </p:nvSpPr>
        <p:spPr>
          <a:xfrm>
            <a:off x="609600" y="1904009"/>
            <a:ext cx="11019864" cy="1500187"/>
          </a:xfrm>
        </p:spPr>
        <p:txBody>
          <a:bodyPr lIns="0" tIns="0" rIns="0" bIns="0" anchor="b"/>
          <a:lstStyle>
            <a:lvl1pPr marL="0" indent="0">
              <a:buNone/>
              <a:defRPr sz="2000" b="1">
                <a:solidFill>
                  <a:srgbClr val="663366"/>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515079F-C1FF-4D71-A7ED-0ECA2C401588}" type="datetimeFigureOut">
              <a:rPr lang="en-US" smtClean="0"/>
              <a:t>11/23/2022</a:t>
            </a:fld>
            <a:endParaRPr lang="en-US"/>
          </a:p>
        </p:txBody>
      </p:sp>
    </p:spTree>
    <p:extLst>
      <p:ext uri="{BB962C8B-B14F-4D97-AF65-F5344CB8AC3E}">
        <p14:creationId xmlns:p14="http://schemas.microsoft.com/office/powerpoint/2010/main" val="30443480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1600201"/>
            <a:ext cx="5384800" cy="4525963"/>
          </a:xfrm>
        </p:spPr>
        <p:txBody>
          <a:bodyPr/>
          <a:lstStyle>
            <a:lvl1pPr>
              <a:defRPr sz="2400"/>
            </a:lvl1pPr>
            <a:lvl2pPr>
              <a:defRPr sz="18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p:txBody>
      </p:sp>
      <p:sp>
        <p:nvSpPr>
          <p:cNvPr id="4" name="Content Placeholder 3"/>
          <p:cNvSpPr>
            <a:spLocks noGrp="1"/>
          </p:cNvSpPr>
          <p:nvPr>
            <p:ph sz="half" idx="2"/>
          </p:nvPr>
        </p:nvSpPr>
        <p:spPr>
          <a:xfrm>
            <a:off x="6197600" y="1600201"/>
            <a:ext cx="5384800" cy="4525963"/>
          </a:xfrm>
        </p:spPr>
        <p:txBody>
          <a:bodyPr/>
          <a:lstStyle>
            <a:lvl1pPr>
              <a:defRPr sz="2400"/>
            </a:lvl1pPr>
            <a:lvl2pPr>
              <a:defRPr sz="18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p:txBody>
      </p:sp>
      <p:sp>
        <p:nvSpPr>
          <p:cNvPr id="5" name="Date Placeholder 4"/>
          <p:cNvSpPr>
            <a:spLocks noGrp="1"/>
          </p:cNvSpPr>
          <p:nvPr>
            <p:ph type="dt" sz="half" idx="10"/>
          </p:nvPr>
        </p:nvSpPr>
        <p:spPr/>
        <p:txBody>
          <a:bodyPr/>
          <a:lstStyle/>
          <a:p>
            <a:fld id="{3515079F-C1FF-4D71-A7ED-0ECA2C401588}" type="datetimeFigureOut">
              <a:rPr lang="en-US" smtClean="0"/>
              <a:t>11/23/2022</a:t>
            </a:fld>
            <a:endParaRPr lang="en-US"/>
          </a:p>
        </p:txBody>
      </p:sp>
    </p:spTree>
    <p:extLst>
      <p:ext uri="{BB962C8B-B14F-4D97-AF65-F5344CB8AC3E}">
        <p14:creationId xmlns:p14="http://schemas.microsoft.com/office/powerpoint/2010/main" val="3848279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3515079F-C1FF-4D71-A7ED-0ECA2C401588}" type="datetimeFigureOut">
              <a:rPr lang="en-US" smtClean="0"/>
              <a:t>11/23/2022</a:t>
            </a:fld>
            <a:endParaRPr lang="en-US"/>
          </a:p>
        </p:txBody>
      </p:sp>
    </p:spTree>
    <p:extLst>
      <p:ext uri="{BB962C8B-B14F-4D97-AF65-F5344CB8AC3E}">
        <p14:creationId xmlns:p14="http://schemas.microsoft.com/office/powerpoint/2010/main" val="32073450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3515079F-C1FF-4D71-A7ED-0ECA2C401588}" type="datetimeFigureOut">
              <a:rPr lang="en-US" smtClean="0"/>
              <a:t>11/23/2022</a:t>
            </a:fld>
            <a:endParaRPr lang="en-US"/>
          </a:p>
        </p:txBody>
      </p:sp>
    </p:spTree>
    <p:extLst>
      <p:ext uri="{BB962C8B-B14F-4D97-AF65-F5344CB8AC3E}">
        <p14:creationId xmlns:p14="http://schemas.microsoft.com/office/powerpoint/2010/main" val="41855228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3515079F-C1FF-4D71-A7ED-0ECA2C401588}" type="datetimeFigureOut">
              <a:rPr lang="en-US" smtClean="0"/>
              <a:t>11/23/2022</a:t>
            </a:fld>
            <a:endParaRPr lang="en-US"/>
          </a:p>
        </p:txBody>
      </p:sp>
    </p:spTree>
    <p:extLst>
      <p:ext uri="{BB962C8B-B14F-4D97-AF65-F5344CB8AC3E}">
        <p14:creationId xmlns:p14="http://schemas.microsoft.com/office/powerpoint/2010/main" val="2339285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1"/>
            <a:ext cx="4011084" cy="1013739"/>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766733" y="1435101"/>
            <a:ext cx="6815667" cy="46910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1435101"/>
            <a:ext cx="4011084" cy="4691063"/>
          </a:xfrm>
        </p:spPr>
        <p:txBody>
          <a:bodyPr lIns="0" tIns="0" rIns="0" bIns="0"/>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3515079F-C1FF-4D71-A7ED-0ECA2C401588}" type="datetimeFigureOut">
              <a:rPr lang="en-US" smtClean="0"/>
              <a:t>11/23/2022</a:t>
            </a:fld>
            <a:endParaRPr lang="en-US"/>
          </a:p>
        </p:txBody>
      </p:sp>
    </p:spTree>
    <p:extLst>
      <p:ext uri="{BB962C8B-B14F-4D97-AF65-F5344CB8AC3E}">
        <p14:creationId xmlns:p14="http://schemas.microsoft.com/office/powerpoint/2010/main" val="39193917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l="-17000" r="-17000"/>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15"/>
          <a:stretch>
            <a:fillRect/>
          </a:stretch>
        </p:blipFill>
        <p:spPr>
          <a:xfrm>
            <a:off x="0" y="0"/>
            <a:ext cx="12192000" cy="6858000"/>
          </a:xfrm>
          <a:prstGeom prst="rect">
            <a:avLst/>
          </a:prstGeom>
        </p:spPr>
      </p:pic>
      <p:sp>
        <p:nvSpPr>
          <p:cNvPr id="2" name="Title Placeholder 1"/>
          <p:cNvSpPr>
            <a:spLocks noGrp="1"/>
          </p:cNvSpPr>
          <p:nvPr>
            <p:ph type="title"/>
          </p:nvPr>
        </p:nvSpPr>
        <p:spPr>
          <a:xfrm>
            <a:off x="609601" y="274638"/>
            <a:ext cx="9482636" cy="978728"/>
          </a:xfrm>
          <a:prstGeom prst="rect">
            <a:avLst/>
          </a:prstGeom>
        </p:spPr>
        <p:txBody>
          <a:bodyPr vert="horz" lIns="0" tIns="0" rIns="0" bIns="0" rtlCol="0" anchor="ctr"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248841"/>
          </a:xfrm>
          <a:prstGeom prst="rect">
            <a:avLst/>
          </a:prstGeom>
        </p:spPr>
        <p:txBody>
          <a:bodyPr vert="horz" lIns="0" tIns="0" rIns="0" bIns="0" rtlCol="0">
            <a:normAutofit/>
          </a:bodyPr>
          <a:lstStyle/>
          <a:p>
            <a:pPr lvl="0"/>
            <a:r>
              <a:rPr lang="en-GB" dirty="0"/>
              <a:t>Click to edit Master text styles</a:t>
            </a:r>
          </a:p>
          <a:p>
            <a:pPr lvl="1"/>
            <a:r>
              <a:rPr lang="en-GB" dirty="0"/>
              <a:t>Second level</a:t>
            </a:r>
          </a:p>
        </p:txBody>
      </p:sp>
      <p:sp>
        <p:nvSpPr>
          <p:cNvPr id="7" name="Date Placeholder 6"/>
          <p:cNvSpPr>
            <a:spLocks noGrp="1"/>
          </p:cNvSpPr>
          <p:nvPr>
            <p:ph type="dt" sz="half" idx="2"/>
          </p:nvPr>
        </p:nvSpPr>
        <p:spPr>
          <a:xfrm>
            <a:off x="609600" y="6356351"/>
            <a:ext cx="2844800" cy="365125"/>
          </a:xfrm>
          <a:prstGeom prst="rect">
            <a:avLst/>
          </a:prstGeom>
        </p:spPr>
        <p:txBody>
          <a:bodyPr vert="horz" lIns="0" tIns="0" rIns="0" bIns="0" rtlCol="0" anchor="ctr"/>
          <a:lstStyle>
            <a:lvl1pPr algn="l">
              <a:defRPr sz="1200">
                <a:solidFill>
                  <a:schemeClr val="tx1">
                    <a:tint val="75000"/>
                  </a:schemeClr>
                </a:solidFill>
                <a:latin typeface="Arial"/>
              </a:defRPr>
            </a:lvl1pPr>
          </a:lstStyle>
          <a:p>
            <a:fld id="{F3E61838-C62F-9546-AA91-21315D9735B9}" type="datetimeFigureOut">
              <a:rPr lang="en-US" smtClean="0"/>
              <a:pPr/>
              <a:t>11/23/2022</a:t>
            </a:fld>
            <a:endParaRPr lang="en-US"/>
          </a:p>
        </p:txBody>
      </p:sp>
    </p:spTree>
    <p:extLst>
      <p:ext uri="{BB962C8B-B14F-4D97-AF65-F5344CB8AC3E}">
        <p14:creationId xmlns:p14="http://schemas.microsoft.com/office/powerpoint/2010/main" val="85734397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457200" rtl="0" eaLnBrk="1" latinLnBrk="0" hangingPunct="1">
        <a:spcBef>
          <a:spcPct val="0"/>
        </a:spcBef>
        <a:buNone/>
        <a:defRPr sz="3200" b="1" i="0" kern="1200">
          <a:solidFill>
            <a:srgbClr val="663366"/>
          </a:solidFill>
          <a:latin typeface="Arial"/>
          <a:ea typeface="+mj-ea"/>
          <a:cs typeface="Arial"/>
        </a:defRPr>
      </a:lvl1pPr>
    </p:titleStyle>
    <p:bodyStyle>
      <a:lvl1pPr marL="342900" indent="-342900" algn="l" defTabSz="457200" rtl="0" eaLnBrk="1" latinLnBrk="0" hangingPunct="1">
        <a:spcBef>
          <a:spcPct val="20000"/>
        </a:spcBef>
        <a:buClr>
          <a:srgbClr val="CC0033"/>
        </a:buClr>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Clr>
          <a:srgbClr val="CC0033"/>
        </a:buClr>
        <a:buFont typeface="Arial"/>
        <a:buChar char="–"/>
        <a:defRPr sz="1800" kern="1200">
          <a:solidFill>
            <a:schemeClr val="tx1"/>
          </a:solidFill>
          <a:latin typeface="Arial"/>
          <a:ea typeface="+mn-ea"/>
          <a:cs typeface="Arial"/>
        </a:defRPr>
      </a:lvl2pPr>
      <a:lvl3pPr marL="1143000" indent="-228600" algn="l" defTabSz="457200" rtl="0" eaLnBrk="1" latinLnBrk="0" hangingPunct="1">
        <a:spcBef>
          <a:spcPct val="20000"/>
        </a:spcBef>
        <a:buClr>
          <a:srgbClr val="CC0033"/>
        </a:buClr>
        <a:buFont typeface="Arial"/>
        <a:buChar char="•"/>
        <a:defRPr sz="1600" kern="1200">
          <a:solidFill>
            <a:schemeClr val="tx1"/>
          </a:solidFill>
          <a:latin typeface="Arial"/>
          <a:ea typeface="+mn-ea"/>
          <a:cs typeface="Arial"/>
        </a:defRPr>
      </a:lvl3pPr>
      <a:lvl4pPr marL="1600200" indent="-228600" algn="l" defTabSz="457200" rtl="0" eaLnBrk="1" latinLnBrk="0" hangingPunct="1">
        <a:spcBef>
          <a:spcPct val="20000"/>
        </a:spcBef>
        <a:buClr>
          <a:srgbClr val="CC0033"/>
        </a:buClr>
        <a:buFont typeface="Arial"/>
        <a:buChar char="–"/>
        <a:defRPr sz="1400" kern="1200">
          <a:solidFill>
            <a:schemeClr val="tx1"/>
          </a:solidFill>
          <a:latin typeface="Arial"/>
          <a:ea typeface="+mn-ea"/>
          <a:cs typeface="Arial"/>
        </a:defRPr>
      </a:lvl4pPr>
      <a:lvl5pPr marL="2057400" indent="-228600" algn="l" defTabSz="457200" rtl="0" eaLnBrk="1" latinLnBrk="0" hangingPunct="1">
        <a:spcBef>
          <a:spcPct val="20000"/>
        </a:spcBef>
        <a:buClr>
          <a:srgbClr val="CC0033"/>
        </a:buClr>
        <a:buFont typeface="Arial"/>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0"/>
            <a:ext cx="12192000" cy="6858000"/>
          </a:xfrm>
          <a:prstGeom prst="rect">
            <a:avLst/>
          </a:prstGeom>
          <a:solidFill>
            <a:schemeClr val="bg1"/>
          </a:solidFill>
        </p:spPr>
        <p:txBody>
          <a:bodyPr wrap="square" lIns="0" tIns="0" rIns="0" bIns="0" rtlCol="0">
            <a:spAutoFit/>
          </a:bodyPr>
          <a:lstStyle/>
          <a:p>
            <a:pPr algn="l"/>
            <a:endParaRPr lang="en-GB" sz="1200" b="1">
              <a:solidFill>
                <a:srgbClr val="663366"/>
              </a:solidFill>
              <a:latin typeface="Arial"/>
              <a:cs typeface="Arial"/>
            </a:endParaRPr>
          </a:p>
        </p:txBody>
      </p:sp>
      <p:sp>
        <p:nvSpPr>
          <p:cNvPr id="6" name="Title 1"/>
          <p:cNvSpPr txBox="1">
            <a:spLocks/>
          </p:cNvSpPr>
          <p:nvPr/>
        </p:nvSpPr>
        <p:spPr>
          <a:xfrm>
            <a:off x="304800" y="5308898"/>
            <a:ext cx="1828800" cy="1244302"/>
          </a:xfrm>
          <a:prstGeom prst="rect">
            <a:avLst/>
          </a:prstGeom>
          <a:solidFill>
            <a:schemeClr val="bg1"/>
          </a:solidFill>
          <a:effectLst>
            <a:softEdge rad="63500"/>
          </a:effectLst>
        </p:spPr>
        <p:txBody>
          <a:bodyPr vert="horz" lIns="0" tIns="0" rIns="0" bIns="0" rtlCol="0" anchor="ctr" anchorCtr="0">
            <a:noAutofit/>
          </a:bodyPr>
          <a:lstStyle>
            <a:lvl1pPr algn="l" defTabSz="457200" rtl="0" eaLnBrk="1" latinLnBrk="0" hangingPunct="1">
              <a:spcBef>
                <a:spcPct val="0"/>
              </a:spcBef>
              <a:buNone/>
              <a:defRPr sz="3200" b="1" i="0" kern="1200">
                <a:solidFill>
                  <a:srgbClr val="663366"/>
                </a:solidFill>
                <a:latin typeface="Arial"/>
                <a:ea typeface="+mj-ea"/>
                <a:cs typeface="Arial"/>
              </a:defRPr>
            </a:lvl1pPr>
          </a:lstStyle>
          <a:p>
            <a:pPr fontAlgn="auto">
              <a:spcAft>
                <a:spcPts val="400"/>
              </a:spcAft>
            </a:pPr>
            <a:r>
              <a:rPr lang="en-GB" sz="1200" b="0" dirty="0">
                <a:solidFill>
                  <a:schemeClr val="tx1">
                    <a:lumMod val="75000"/>
                    <a:lumOff val="25000"/>
                  </a:schemeClr>
                </a:solidFill>
              </a:rPr>
              <a:t>#GlobalKidsOnline</a:t>
            </a:r>
          </a:p>
          <a:p>
            <a:pPr fontAlgn="auto">
              <a:spcAft>
                <a:spcPts val="400"/>
              </a:spcAft>
            </a:pPr>
            <a:r>
              <a:rPr lang="en-GB" sz="1200" b="0" dirty="0">
                <a:solidFill>
                  <a:schemeClr val="tx1">
                    <a:lumMod val="75000"/>
                    <a:lumOff val="25000"/>
                  </a:schemeClr>
                </a:solidFill>
              </a:rPr>
              <a:t>#LSEGlobalKidsOnline</a:t>
            </a:r>
          </a:p>
          <a:p>
            <a:pPr>
              <a:spcAft>
                <a:spcPts val="400"/>
              </a:spcAft>
            </a:pPr>
            <a:r>
              <a:rPr lang="en-GB" sz="1200" b="0" dirty="0">
                <a:solidFill>
                  <a:srgbClr val="FF0000"/>
                </a:solidFill>
              </a:rPr>
              <a:t>@MediaLSE</a:t>
            </a:r>
          </a:p>
          <a:p>
            <a:pPr>
              <a:spcAft>
                <a:spcPts val="400"/>
              </a:spcAft>
            </a:pPr>
            <a:r>
              <a:rPr lang="en-GB" sz="1200" b="0" dirty="0">
                <a:solidFill>
                  <a:srgbClr val="37A5D0"/>
                </a:solidFill>
              </a:rPr>
              <a:t>@UNICEFInnocenti</a:t>
            </a:r>
          </a:p>
          <a:p>
            <a:pPr>
              <a:spcAft>
                <a:spcPts val="400"/>
              </a:spcAft>
            </a:pPr>
            <a:r>
              <a:rPr lang="en-GB" sz="1200" b="0" dirty="0"/>
              <a:t>@EUKidsOnline</a:t>
            </a:r>
          </a:p>
          <a:p>
            <a:pPr>
              <a:spcAft>
                <a:spcPts val="400"/>
              </a:spcAft>
            </a:pPr>
            <a:r>
              <a:rPr lang="en-GB" sz="1200" b="0" dirty="0">
                <a:solidFill>
                  <a:schemeClr val="tx1">
                    <a:lumMod val="75000"/>
                    <a:lumOff val="25000"/>
                  </a:schemeClr>
                </a:solidFill>
              </a:rPr>
              <a:t>www.globalkidsonline.net</a:t>
            </a:r>
          </a:p>
        </p:txBody>
      </p:sp>
      <p:pic>
        <p:nvPicPr>
          <p:cNvPr id="5" name="Picture 4">
            <a:extLst>
              <a:ext uri="{FF2B5EF4-FFF2-40B4-BE49-F238E27FC236}">
                <a16:creationId xmlns:a16="http://schemas.microsoft.com/office/drawing/2014/main" id="{E7ED139D-4038-40E2-A7E6-F4026A1C7C27}"/>
              </a:ext>
            </a:extLst>
          </p:cNvPr>
          <p:cNvPicPr>
            <a:picLocks noChangeAspect="1"/>
          </p:cNvPicPr>
          <p:nvPr/>
        </p:nvPicPr>
        <p:blipFill rotWithShape="1">
          <a:blip r:embed="rId3"/>
          <a:srcRect l="50625" t="10001" r="625" b="18888"/>
          <a:stretch/>
        </p:blipFill>
        <p:spPr>
          <a:xfrm>
            <a:off x="0" y="0"/>
            <a:ext cx="12192000" cy="5001846"/>
          </a:xfrm>
          <a:prstGeom prst="rect">
            <a:avLst/>
          </a:prstGeom>
        </p:spPr>
      </p:pic>
      <p:pic>
        <p:nvPicPr>
          <p:cNvPr id="14" name="Picture 13">
            <a:extLst>
              <a:ext uri="{FF2B5EF4-FFF2-40B4-BE49-F238E27FC236}">
                <a16:creationId xmlns:a16="http://schemas.microsoft.com/office/drawing/2014/main" id="{38C77EE7-026F-46F2-A09E-FF7E433271F1}"/>
              </a:ext>
            </a:extLst>
          </p:cNvPr>
          <p:cNvPicPr>
            <a:picLocks noChangeAspect="1"/>
          </p:cNvPicPr>
          <p:nvPr/>
        </p:nvPicPr>
        <p:blipFill rotWithShape="1">
          <a:blip r:embed="rId4"/>
          <a:srcRect l="59794" t="16498" r="17264" b="45924"/>
          <a:stretch/>
        </p:blipFill>
        <p:spPr>
          <a:xfrm>
            <a:off x="7315201" y="4611365"/>
            <a:ext cx="4876800" cy="2246635"/>
          </a:xfrm>
          <a:prstGeom prst="rect">
            <a:avLst/>
          </a:prstGeom>
        </p:spPr>
      </p:pic>
      <p:pic>
        <p:nvPicPr>
          <p:cNvPr id="12" name="Picture 11">
            <a:extLst>
              <a:ext uri="{FF2B5EF4-FFF2-40B4-BE49-F238E27FC236}">
                <a16:creationId xmlns:a16="http://schemas.microsoft.com/office/drawing/2014/main" id="{D331AF2F-6120-43AC-9AFB-6B0A3BC05974}"/>
              </a:ext>
            </a:extLst>
          </p:cNvPr>
          <p:cNvPicPr>
            <a:picLocks noChangeAspect="1"/>
          </p:cNvPicPr>
          <p:nvPr/>
        </p:nvPicPr>
        <p:blipFill rotWithShape="1">
          <a:blip r:embed="rId5"/>
          <a:srcRect l="59794" t="25555" r="16670" b="36686"/>
          <a:stretch/>
        </p:blipFill>
        <p:spPr>
          <a:xfrm>
            <a:off x="2312141" y="4600479"/>
            <a:ext cx="5003059" cy="2257521"/>
          </a:xfrm>
          <a:prstGeom prst="rect">
            <a:avLst/>
          </a:prstGeom>
        </p:spPr>
      </p:pic>
    </p:spTree>
    <p:extLst>
      <p:ext uri="{BB962C8B-B14F-4D97-AF65-F5344CB8AC3E}">
        <p14:creationId xmlns:p14="http://schemas.microsoft.com/office/powerpoint/2010/main" val="10933604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a:extLst>
              <a:ext uri="{FF2B5EF4-FFF2-40B4-BE49-F238E27FC236}">
                <a16:creationId xmlns:a16="http://schemas.microsoft.com/office/drawing/2014/main" id="{8C3ABBF4-C070-4326-9BD4-A6C87FD296BD}"/>
              </a:ext>
            </a:extLst>
          </p:cNvPr>
          <p:cNvPicPr>
            <a:picLocks noGrp="1" noChangeAspect="1"/>
          </p:cNvPicPr>
          <p:nvPr>
            <p:ph idx="1"/>
          </p:nvPr>
        </p:nvPicPr>
        <p:blipFill>
          <a:blip r:embed="rId2"/>
          <a:stretch>
            <a:fillRect/>
          </a:stretch>
        </p:blipFill>
        <p:spPr>
          <a:xfrm rot="457070">
            <a:off x="-3160" y="120546"/>
            <a:ext cx="2843410" cy="3443192"/>
          </a:xfrm>
          <a:prstGeom prst="rect">
            <a:avLst/>
          </a:prstGeom>
          <a:effectLst>
            <a:outerShdw blurRad="50800" dist="38100" dir="16200000" rotWithShape="0">
              <a:prstClr val="black">
                <a:alpha val="40000"/>
              </a:prstClr>
            </a:outerShdw>
          </a:effectLst>
        </p:spPr>
      </p:pic>
      <p:pic>
        <p:nvPicPr>
          <p:cNvPr id="6" name="Picture 5">
            <a:extLst>
              <a:ext uri="{FF2B5EF4-FFF2-40B4-BE49-F238E27FC236}">
                <a16:creationId xmlns:a16="http://schemas.microsoft.com/office/drawing/2014/main" id="{8F68C745-5DB6-4D10-A21E-8F95B9CD1572}"/>
              </a:ext>
            </a:extLst>
          </p:cNvPr>
          <p:cNvPicPr>
            <a:picLocks noChangeAspect="1"/>
          </p:cNvPicPr>
          <p:nvPr/>
        </p:nvPicPr>
        <p:blipFill rotWithShape="1">
          <a:blip r:embed="rId3"/>
          <a:srcRect l="17500" t="14444" r="66250" b="4908"/>
          <a:stretch/>
        </p:blipFill>
        <p:spPr>
          <a:xfrm>
            <a:off x="228600" y="3429000"/>
            <a:ext cx="2266575" cy="3163759"/>
          </a:xfrm>
          <a:prstGeom prst="rect">
            <a:avLst/>
          </a:prstGeom>
          <a:ln>
            <a:solidFill>
              <a:srgbClr val="5C355A"/>
            </a:solidFill>
          </a:ln>
          <a:effectLst>
            <a:outerShdw blurRad="63500" sx="102000" sy="102000" algn="ctr" rotWithShape="0">
              <a:prstClr val="black">
                <a:alpha val="40000"/>
              </a:prstClr>
            </a:outerShdw>
          </a:effectLst>
        </p:spPr>
      </p:pic>
      <p:pic>
        <p:nvPicPr>
          <p:cNvPr id="8" name="Picture 7">
            <a:extLst>
              <a:ext uri="{FF2B5EF4-FFF2-40B4-BE49-F238E27FC236}">
                <a16:creationId xmlns:a16="http://schemas.microsoft.com/office/drawing/2014/main" id="{0AC1CE8C-FD75-42E8-8341-4BDCA3FCF1A8}"/>
              </a:ext>
            </a:extLst>
          </p:cNvPr>
          <p:cNvPicPr>
            <a:picLocks noChangeAspect="1"/>
          </p:cNvPicPr>
          <p:nvPr/>
        </p:nvPicPr>
        <p:blipFill rotWithShape="1">
          <a:blip r:embed="rId4"/>
          <a:srcRect l="11875" t="12222" r="55625" b="5556"/>
          <a:stretch/>
        </p:blipFill>
        <p:spPr>
          <a:xfrm>
            <a:off x="5108389" y="268962"/>
            <a:ext cx="2106798" cy="2998135"/>
          </a:xfrm>
          <a:prstGeom prst="rect">
            <a:avLst/>
          </a:prstGeom>
          <a:ln>
            <a:solidFill>
              <a:srgbClr val="5C355A"/>
            </a:solidFill>
          </a:ln>
          <a:effectLst>
            <a:outerShdw blurRad="76200" dist="76200" dir="11400000" algn="tr" rotWithShape="0">
              <a:prstClr val="black">
                <a:alpha val="40000"/>
              </a:prstClr>
            </a:outerShdw>
          </a:effectLst>
        </p:spPr>
      </p:pic>
      <p:pic>
        <p:nvPicPr>
          <p:cNvPr id="9" name="Picture 8">
            <a:extLst>
              <a:ext uri="{FF2B5EF4-FFF2-40B4-BE49-F238E27FC236}">
                <a16:creationId xmlns:a16="http://schemas.microsoft.com/office/drawing/2014/main" id="{B19BC584-05C1-46D2-B3FD-18D5CFB5CD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37253" y="275455"/>
            <a:ext cx="2105384" cy="2991643"/>
          </a:xfrm>
          <a:prstGeom prst="rect">
            <a:avLst/>
          </a:prstGeom>
          <a:ln>
            <a:solidFill>
              <a:srgbClr val="5C355A"/>
            </a:solidFill>
          </a:ln>
          <a:effectLst>
            <a:outerShdw blurRad="76200" dist="76200" dir="11400000" algn="tr" rotWithShape="0">
              <a:prstClr val="black">
                <a:alpha val="40000"/>
              </a:prstClr>
            </a:outerShdw>
          </a:effectLst>
        </p:spPr>
      </p:pic>
      <p:pic>
        <p:nvPicPr>
          <p:cNvPr id="10" name="Picture 9">
            <a:extLst>
              <a:ext uri="{FF2B5EF4-FFF2-40B4-BE49-F238E27FC236}">
                <a16:creationId xmlns:a16="http://schemas.microsoft.com/office/drawing/2014/main" id="{E7CCF1E5-1866-4C3B-8D90-EBA696C3E9A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62013" y="268963"/>
            <a:ext cx="2305784" cy="3009178"/>
          </a:xfrm>
          <a:prstGeom prst="rect">
            <a:avLst/>
          </a:prstGeom>
          <a:noFill/>
          <a:ln w="9525">
            <a:solidFill>
              <a:srgbClr val="5C355A"/>
            </a:solidFill>
            <a:miter lim="800000"/>
            <a:headEnd/>
            <a:tailEnd/>
          </a:ln>
          <a:effectLst>
            <a:outerShdw blurRad="76200" dist="76200" dir="114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1" name="Picture 10">
            <a:extLst>
              <a:ext uri="{FF2B5EF4-FFF2-40B4-BE49-F238E27FC236}">
                <a16:creationId xmlns:a16="http://schemas.microsoft.com/office/drawing/2014/main" id="{9125572B-1D95-4064-A5FB-B129F63C774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08388" y="3452948"/>
            <a:ext cx="2557636" cy="2553279"/>
          </a:xfrm>
          <a:prstGeom prst="rect">
            <a:avLst/>
          </a:prstGeom>
          <a:ln>
            <a:solidFill>
              <a:srgbClr val="5C355A"/>
            </a:solidFill>
          </a:ln>
          <a:effectLst>
            <a:outerShdw blurRad="76200" dist="76200" dir="11400000" algn="tr" rotWithShape="0">
              <a:prstClr val="black">
                <a:alpha val="40000"/>
              </a:prstClr>
            </a:outerShdw>
          </a:effectLst>
        </p:spPr>
      </p:pic>
      <p:pic>
        <p:nvPicPr>
          <p:cNvPr id="13" name="Picture 12">
            <a:extLst>
              <a:ext uri="{FF2B5EF4-FFF2-40B4-BE49-F238E27FC236}">
                <a16:creationId xmlns:a16="http://schemas.microsoft.com/office/drawing/2014/main" id="{E2B98EB9-5EFE-49F7-A7E5-3F48BC5BF931}"/>
              </a:ext>
            </a:extLst>
          </p:cNvPr>
          <p:cNvPicPr>
            <a:picLocks noChangeAspect="1"/>
          </p:cNvPicPr>
          <p:nvPr/>
        </p:nvPicPr>
        <p:blipFill>
          <a:blip r:embed="rId8"/>
          <a:stretch>
            <a:fillRect/>
          </a:stretch>
        </p:blipFill>
        <p:spPr>
          <a:xfrm>
            <a:off x="9753600" y="281796"/>
            <a:ext cx="2109566" cy="2985302"/>
          </a:xfrm>
          <a:prstGeom prst="rect">
            <a:avLst/>
          </a:prstGeom>
          <a:ln>
            <a:solidFill>
              <a:srgbClr val="5C355A"/>
            </a:solidFill>
          </a:ln>
          <a:effectLst>
            <a:outerShdw blurRad="50800" dist="38100" dir="16200000" rotWithShape="0">
              <a:prstClr val="black">
                <a:alpha val="40000"/>
              </a:prstClr>
            </a:outerShdw>
          </a:effectLst>
        </p:spPr>
      </p:pic>
      <p:pic>
        <p:nvPicPr>
          <p:cNvPr id="15" name="Picture 14">
            <a:extLst>
              <a:ext uri="{FF2B5EF4-FFF2-40B4-BE49-F238E27FC236}">
                <a16:creationId xmlns:a16="http://schemas.microsoft.com/office/drawing/2014/main" id="{D61A6BA7-1151-4E73-9E68-F319B9CB21E0}"/>
              </a:ext>
            </a:extLst>
          </p:cNvPr>
          <p:cNvPicPr>
            <a:picLocks noChangeAspect="1"/>
          </p:cNvPicPr>
          <p:nvPr/>
        </p:nvPicPr>
        <p:blipFill rotWithShape="1">
          <a:blip r:embed="rId9"/>
          <a:srcRect t="9315" r="62757" b="2928"/>
          <a:stretch/>
        </p:blipFill>
        <p:spPr>
          <a:xfrm>
            <a:off x="7848600" y="3452948"/>
            <a:ext cx="3899059" cy="2584005"/>
          </a:xfrm>
          <a:prstGeom prst="rect">
            <a:avLst/>
          </a:prstGeom>
          <a:ln>
            <a:solidFill>
              <a:srgbClr val="5C355A"/>
            </a:solidFill>
          </a:ln>
          <a:effectLst>
            <a:outerShdw blurRad="50800" dist="38100" dir="10800000" algn="r" rotWithShape="0">
              <a:prstClr val="black">
                <a:alpha val="40000"/>
              </a:prstClr>
            </a:outerShdw>
          </a:effectLst>
        </p:spPr>
      </p:pic>
      <p:pic>
        <p:nvPicPr>
          <p:cNvPr id="16" name="Picture 15">
            <a:extLst>
              <a:ext uri="{FF2B5EF4-FFF2-40B4-BE49-F238E27FC236}">
                <a16:creationId xmlns:a16="http://schemas.microsoft.com/office/drawing/2014/main" id="{0B434986-2E7C-4A25-9F28-ABC4E38C9D57}"/>
              </a:ext>
            </a:extLst>
          </p:cNvPr>
          <p:cNvPicPr>
            <a:picLocks noChangeAspect="1"/>
          </p:cNvPicPr>
          <p:nvPr/>
        </p:nvPicPr>
        <p:blipFill rotWithShape="1">
          <a:blip r:embed="rId10"/>
          <a:srcRect l="16347" t="14987" r="50543" b="5642"/>
          <a:stretch/>
        </p:blipFill>
        <p:spPr>
          <a:xfrm>
            <a:off x="2662013" y="3452948"/>
            <a:ext cx="2305784" cy="3134425"/>
          </a:xfrm>
          <a:prstGeom prst="rect">
            <a:avLst/>
          </a:prstGeom>
          <a:ln>
            <a:solidFill>
              <a:srgbClr val="5C355A"/>
            </a:solidFill>
          </a:ln>
          <a:effectLst>
            <a:outerShdw blurRad="50800" dist="38100" dir="16200000" rotWithShape="0">
              <a:prstClr val="black">
                <a:alpha val="40000"/>
              </a:prstClr>
            </a:outerShdw>
          </a:effectLst>
        </p:spPr>
      </p:pic>
    </p:spTree>
    <p:extLst>
      <p:ext uri="{BB962C8B-B14F-4D97-AF65-F5344CB8AC3E}">
        <p14:creationId xmlns:p14="http://schemas.microsoft.com/office/powerpoint/2010/main" val="1107903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0" y="0"/>
            <a:ext cx="12192000" cy="6858000"/>
          </a:xfrm>
          <a:prstGeom prst="rect">
            <a:avLst/>
          </a:prstGeom>
          <a:solidFill>
            <a:schemeClr val="bg1"/>
          </a:solidFill>
        </p:spPr>
        <p:txBody>
          <a:bodyPr wrap="square" lIns="0" tIns="0" rIns="0" bIns="0" rtlCol="0">
            <a:spAutoFit/>
          </a:bodyPr>
          <a:lstStyle/>
          <a:p>
            <a:pPr algn="l"/>
            <a:endParaRPr lang="en-GB" sz="1200" b="1">
              <a:solidFill>
                <a:srgbClr val="663366"/>
              </a:solidFill>
              <a:latin typeface="Arial"/>
              <a:cs typeface="Arial"/>
            </a:endParaRPr>
          </a:p>
        </p:txBody>
      </p:sp>
      <p:sp>
        <p:nvSpPr>
          <p:cNvPr id="15" name="TextBox 14"/>
          <p:cNvSpPr txBox="1"/>
          <p:nvPr/>
        </p:nvSpPr>
        <p:spPr>
          <a:xfrm>
            <a:off x="1524000" y="4724400"/>
            <a:ext cx="9144000" cy="184666"/>
          </a:xfrm>
          <a:prstGeom prst="rect">
            <a:avLst/>
          </a:prstGeom>
          <a:solidFill>
            <a:schemeClr val="bg1"/>
          </a:solidFill>
        </p:spPr>
        <p:txBody>
          <a:bodyPr wrap="square" lIns="0" tIns="0" rIns="0" bIns="0" rtlCol="0">
            <a:spAutoFit/>
          </a:bodyPr>
          <a:lstStyle/>
          <a:p>
            <a:pPr algn="l"/>
            <a:endParaRPr lang="en-GB" sz="1200" b="1" dirty="0">
              <a:solidFill>
                <a:srgbClr val="663366"/>
              </a:solidFill>
              <a:latin typeface="Arial"/>
              <a:cs typeface="Arial"/>
            </a:endParaRPr>
          </a:p>
        </p:txBody>
      </p:sp>
      <p:pic>
        <p:nvPicPr>
          <p:cNvPr id="18" name="Picture 17">
            <a:extLst>
              <a:ext uri="{FF2B5EF4-FFF2-40B4-BE49-F238E27FC236}">
                <a16:creationId xmlns:a16="http://schemas.microsoft.com/office/drawing/2014/main" id="{868048DC-58E2-46C3-BD3D-5028D90D49F1}"/>
              </a:ext>
            </a:extLst>
          </p:cNvPr>
          <p:cNvPicPr>
            <a:picLocks noChangeAspect="1"/>
          </p:cNvPicPr>
          <p:nvPr/>
        </p:nvPicPr>
        <p:blipFill>
          <a:blip r:embed="rId3"/>
          <a:stretch>
            <a:fillRect/>
          </a:stretch>
        </p:blipFill>
        <p:spPr>
          <a:xfrm>
            <a:off x="1597230" y="1294526"/>
            <a:ext cx="8957971" cy="5563474"/>
          </a:xfrm>
          <a:prstGeom prst="rect">
            <a:avLst/>
          </a:prstGeom>
        </p:spPr>
      </p:pic>
      <p:pic>
        <p:nvPicPr>
          <p:cNvPr id="6" name="Picture 5"/>
          <p:cNvPicPr>
            <a:picLocks noChangeAspect="1"/>
          </p:cNvPicPr>
          <p:nvPr/>
        </p:nvPicPr>
        <p:blipFill rotWithShape="1">
          <a:blip r:embed="rId4"/>
          <a:srcRect l="68333" t="26296" r="20833" b="55926"/>
          <a:stretch/>
        </p:blipFill>
        <p:spPr>
          <a:xfrm>
            <a:off x="210786" y="120835"/>
            <a:ext cx="914398" cy="844059"/>
          </a:xfrm>
          <a:prstGeom prst="rect">
            <a:avLst/>
          </a:prstGeom>
        </p:spPr>
      </p:pic>
      <p:sp>
        <p:nvSpPr>
          <p:cNvPr id="10" name="Line Callout 1 9"/>
          <p:cNvSpPr/>
          <p:nvPr/>
        </p:nvSpPr>
        <p:spPr>
          <a:xfrm>
            <a:off x="922261" y="2246624"/>
            <a:ext cx="1447800" cy="1143000"/>
          </a:xfrm>
          <a:prstGeom prst="borderCallout1">
            <a:avLst>
              <a:gd name="adj1" fmla="val 77060"/>
              <a:gd name="adj2" fmla="val 99797"/>
              <a:gd name="adj3" fmla="val 172288"/>
              <a:gd name="adj4" fmla="val 194356"/>
            </a:avLst>
          </a:prstGeom>
          <a:solidFill>
            <a:schemeClr val="bg1"/>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r>
              <a:rPr lang="en-GB" sz="1200" dirty="0">
                <a:solidFill>
                  <a:schemeClr val="tx1"/>
                </a:solidFill>
                <a:latin typeface="Times" pitchFamily="18" charset="0"/>
              </a:rPr>
              <a:t>GKO findings were cited in contributing to the government’s National Broadband Plan and National Digital Strategy.</a:t>
            </a:r>
          </a:p>
        </p:txBody>
      </p:sp>
      <p:sp>
        <p:nvSpPr>
          <p:cNvPr id="8" name="Line Callout 1 7"/>
          <p:cNvSpPr/>
          <p:nvPr/>
        </p:nvSpPr>
        <p:spPr>
          <a:xfrm>
            <a:off x="9506701" y="1585122"/>
            <a:ext cx="2209800" cy="1143000"/>
          </a:xfrm>
          <a:prstGeom prst="borderCallout1">
            <a:avLst>
              <a:gd name="adj1" fmla="val 85412"/>
              <a:gd name="adj2" fmla="val 237"/>
              <a:gd name="adj3" fmla="val 90107"/>
              <a:gd name="adj4" fmla="val -117692"/>
            </a:avLst>
          </a:prstGeom>
          <a:solidFill>
            <a:schemeClr val="bg1"/>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r>
              <a:rPr lang="en-GB" sz="1200" dirty="0">
                <a:solidFill>
                  <a:schemeClr val="tx1"/>
                </a:solidFill>
                <a:latin typeface="Times" pitchFamily="18" charset="0"/>
              </a:rPr>
              <a:t>Ministry of Education and Science changed its policy discourse from technical skills to digital literacy, and integrated an hour of media education per year for all young people. </a:t>
            </a:r>
          </a:p>
        </p:txBody>
      </p:sp>
      <p:sp>
        <p:nvSpPr>
          <p:cNvPr id="9" name="Line Callout 1 8"/>
          <p:cNvSpPr/>
          <p:nvPr/>
        </p:nvSpPr>
        <p:spPr>
          <a:xfrm>
            <a:off x="10203695" y="3960764"/>
            <a:ext cx="1893076" cy="1371600"/>
          </a:xfrm>
          <a:prstGeom prst="borderCallout1">
            <a:avLst>
              <a:gd name="adj1" fmla="val -352"/>
              <a:gd name="adj2" fmla="val 59186"/>
              <a:gd name="adj3" fmla="val -9647"/>
              <a:gd name="adj4" fmla="val -13082"/>
            </a:avLst>
          </a:prstGeom>
          <a:solidFill>
            <a:schemeClr val="bg1"/>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r>
              <a:rPr lang="en-GB" sz="1200" dirty="0">
                <a:solidFill>
                  <a:schemeClr val="tx1"/>
                </a:solidFill>
                <a:latin typeface="Times" pitchFamily="18" charset="0"/>
              </a:rPr>
              <a:t>The Department of Education is using the GKO findings to justify the curriculum integration of life skills, digital skills and digital wellness modules for younger children.</a:t>
            </a:r>
            <a:r>
              <a:rPr lang="en-GB" sz="1200" dirty="0"/>
              <a:t> </a:t>
            </a:r>
          </a:p>
        </p:txBody>
      </p:sp>
      <p:sp>
        <p:nvSpPr>
          <p:cNvPr id="11" name="Line Callout 1 10"/>
          <p:cNvSpPr/>
          <p:nvPr/>
        </p:nvSpPr>
        <p:spPr>
          <a:xfrm>
            <a:off x="847666" y="4792525"/>
            <a:ext cx="1985181" cy="1926648"/>
          </a:xfrm>
          <a:prstGeom prst="borderCallout1">
            <a:avLst>
              <a:gd name="adj1" fmla="val 57073"/>
              <a:gd name="adj2" fmla="val 100279"/>
              <a:gd name="adj3" fmla="val 27113"/>
              <a:gd name="adj4" fmla="val 149620"/>
            </a:avLst>
          </a:prstGeom>
          <a:solidFill>
            <a:schemeClr val="bg1"/>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r>
              <a:rPr lang="en-GB" sz="1200" dirty="0">
                <a:solidFill>
                  <a:schemeClr val="tx1"/>
                </a:solidFill>
                <a:latin typeface="Times" pitchFamily="18" charset="0"/>
              </a:rPr>
              <a:t>The GKO recommendation to promote digital literacy was included in the new Convergent Communications Law. Young adolescents, teachers, child protection and justice officers were provided training in Buenos Aires by creating a digital coexistence programme.</a:t>
            </a:r>
          </a:p>
        </p:txBody>
      </p:sp>
      <p:sp>
        <p:nvSpPr>
          <p:cNvPr id="12" name="Line Callout 1 11"/>
          <p:cNvSpPr/>
          <p:nvPr/>
        </p:nvSpPr>
        <p:spPr>
          <a:xfrm>
            <a:off x="3228389" y="1637024"/>
            <a:ext cx="2101563" cy="1752600"/>
          </a:xfrm>
          <a:prstGeom prst="borderCallout1">
            <a:avLst>
              <a:gd name="adj1" fmla="val 100236"/>
              <a:gd name="adj2" fmla="val 75194"/>
              <a:gd name="adj3" fmla="val 121021"/>
              <a:gd name="adj4" fmla="val 109002"/>
            </a:avLst>
          </a:prstGeom>
          <a:solidFill>
            <a:schemeClr val="bg1"/>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r>
              <a:rPr lang="en-GB" sz="1200" dirty="0">
                <a:solidFill>
                  <a:schemeClr val="tx1"/>
                </a:solidFill>
                <a:latin typeface="Times" pitchFamily="18" charset="0"/>
              </a:rPr>
              <a:t>The Ministry for Gender and Children and Social Protection uses GKO findings in the inclusion of  COP in the revision of the Children's Act. A COP module was added to the community engagement toolkit used at regional, district and community levels </a:t>
            </a:r>
          </a:p>
        </p:txBody>
      </p:sp>
      <p:sp>
        <p:nvSpPr>
          <p:cNvPr id="13" name="Line Callout 1 12"/>
          <p:cNvSpPr/>
          <p:nvPr/>
        </p:nvSpPr>
        <p:spPr>
          <a:xfrm>
            <a:off x="6602805" y="921655"/>
            <a:ext cx="2048881" cy="1324969"/>
          </a:xfrm>
          <a:prstGeom prst="borderCallout1">
            <a:avLst>
              <a:gd name="adj1" fmla="val 66524"/>
              <a:gd name="adj2" fmla="val -269"/>
              <a:gd name="adj3" fmla="val 110642"/>
              <a:gd name="adj4" fmla="val -32114"/>
            </a:avLst>
          </a:prstGeom>
          <a:solidFill>
            <a:schemeClr val="bg1"/>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r>
              <a:rPr lang="en-GB" sz="1200" dirty="0">
                <a:solidFill>
                  <a:schemeClr val="tx1"/>
                </a:solidFill>
                <a:latin typeface="Times" pitchFamily="18" charset="0"/>
              </a:rPr>
              <a:t>Building on GKO findings relating to 9-11 year olds, the UNICEF office developed a learning toolkit app and is now working with the Ministry of Education to support its use in IT classes. </a:t>
            </a:r>
          </a:p>
        </p:txBody>
      </p:sp>
      <p:sp>
        <p:nvSpPr>
          <p:cNvPr id="14" name="Line Callout 1 13"/>
          <p:cNvSpPr/>
          <p:nvPr/>
        </p:nvSpPr>
        <p:spPr>
          <a:xfrm>
            <a:off x="6971413" y="4015035"/>
            <a:ext cx="1905000" cy="1371600"/>
          </a:xfrm>
          <a:prstGeom prst="borderCallout1">
            <a:avLst>
              <a:gd name="adj1" fmla="val 79318"/>
              <a:gd name="adj2" fmla="val -282"/>
              <a:gd name="adj3" fmla="val 78536"/>
              <a:gd name="adj4" fmla="val -37135"/>
            </a:avLst>
          </a:prstGeom>
          <a:solidFill>
            <a:schemeClr val="bg1"/>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r>
              <a:rPr lang="en-GB" sz="1200" dirty="0">
                <a:solidFill>
                  <a:schemeClr val="tx1"/>
                </a:solidFill>
                <a:latin typeface="Times" pitchFamily="18" charset="0"/>
              </a:rPr>
              <a:t>GKO research influenced the internet regulator to require service providers to reduce data costs, based on the finding that data costs are a barrier to children’s opportunities online.</a:t>
            </a:r>
          </a:p>
        </p:txBody>
      </p:sp>
      <p:sp>
        <p:nvSpPr>
          <p:cNvPr id="16" name="Line Callout 1 15"/>
          <p:cNvSpPr/>
          <p:nvPr/>
        </p:nvSpPr>
        <p:spPr>
          <a:xfrm>
            <a:off x="4511716" y="5745866"/>
            <a:ext cx="2727283" cy="1112134"/>
          </a:xfrm>
          <a:prstGeom prst="borderCallout1">
            <a:avLst>
              <a:gd name="adj1" fmla="val 145"/>
              <a:gd name="adj2" fmla="val 46253"/>
              <a:gd name="adj3" fmla="val -44721"/>
              <a:gd name="adj4" fmla="val -16746"/>
            </a:avLst>
          </a:prstGeom>
          <a:solidFill>
            <a:schemeClr val="bg1"/>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r>
              <a:rPr lang="en-GB" sz="1200" dirty="0">
                <a:solidFill>
                  <a:schemeClr val="tx1"/>
                </a:solidFill>
                <a:latin typeface="Times" pitchFamily="18" charset="0"/>
              </a:rPr>
              <a:t>GKO research informed a public awareness campaign on internet security, guidance for parents was produced, and teachers co-produced interventions to share with other professionals.</a:t>
            </a:r>
          </a:p>
        </p:txBody>
      </p:sp>
      <p:sp>
        <p:nvSpPr>
          <p:cNvPr id="2" name="TextBox 1">
            <a:extLst>
              <a:ext uri="{FF2B5EF4-FFF2-40B4-BE49-F238E27FC236}">
                <a16:creationId xmlns:a16="http://schemas.microsoft.com/office/drawing/2014/main" id="{9754073C-8E7F-D943-AFE0-74A431E838DD}"/>
              </a:ext>
            </a:extLst>
          </p:cNvPr>
          <p:cNvSpPr txBox="1"/>
          <p:nvPr/>
        </p:nvSpPr>
        <p:spPr>
          <a:xfrm>
            <a:off x="8053739" y="6390141"/>
            <a:ext cx="4108927" cy="276999"/>
          </a:xfrm>
          <a:prstGeom prst="rect">
            <a:avLst/>
          </a:prstGeom>
        </p:spPr>
        <p:txBody>
          <a:bodyPr wrap="square" lIns="0" tIns="0" rIns="0" bIns="0" rtlCol="0">
            <a:spAutoFit/>
          </a:bodyPr>
          <a:lstStyle/>
          <a:p>
            <a:r>
              <a:rPr lang="en-US" sz="1800" b="1" dirty="0" err="1">
                <a:solidFill>
                  <a:srgbClr val="663366"/>
                </a:solidFill>
                <a:latin typeface="Arial"/>
                <a:cs typeface="Arial"/>
              </a:rPr>
              <a:t>globalkidsonline.net</a:t>
            </a:r>
            <a:r>
              <a:rPr lang="en-US" sz="1800" b="1" dirty="0">
                <a:solidFill>
                  <a:srgbClr val="663366"/>
                </a:solidFill>
                <a:latin typeface="Arial"/>
                <a:cs typeface="Arial"/>
              </a:rPr>
              <a:t>/impact-report/</a:t>
            </a:r>
          </a:p>
        </p:txBody>
      </p:sp>
    </p:spTree>
    <p:extLst>
      <p:ext uri="{BB962C8B-B14F-4D97-AF65-F5344CB8AC3E}">
        <p14:creationId xmlns:p14="http://schemas.microsoft.com/office/powerpoint/2010/main" val="1721816906"/>
      </p:ext>
    </p:extLst>
  </p:cSld>
  <p:clrMapOvr>
    <a:masterClrMapping/>
  </p:clrMapOvr>
</p:sld>
</file>

<file path=ppt/theme/theme1.xml><?xml version="1.0" encoding="utf-8"?>
<a:theme xmlns:a="http://schemas.openxmlformats.org/drawingml/2006/main" name="GKO">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663366"/>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lIns="0" tIns="0" rIns="0" bIns="0"/>
      <a:lstStyle>
        <a:defPPr algn="l">
          <a:defRPr sz="1200" b="1" smtClean="0">
            <a:solidFill>
              <a:srgbClr val="663366"/>
            </a:solidFill>
            <a:latin typeface="Arial"/>
            <a:cs typeface="Arial"/>
          </a:defRPr>
        </a:defPPr>
      </a:lstStyle>
    </a:txDef>
  </a:objectDefaults>
  <a:extraClrSchemeLst/>
  <a:extLst>
    <a:ext uri="{05A4C25C-085E-4340-85A3-A5531E510DB2}">
      <thm15:themeFamily xmlns:thm15="http://schemas.microsoft.com/office/thememl/2012/main" name="GKO" id="{628078F7-01B2-45C8-92EB-9A606EB7007A}" vid="{20F68425-76F1-4F7E-A4B9-58C6DAF9B587}"/>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14714</TotalTime>
  <Words>272</Words>
  <Application>Microsoft Office PowerPoint</Application>
  <PresentationFormat>Widescreen</PresentationFormat>
  <Paragraphs>17</Paragraphs>
  <Slides>3</Slides>
  <Notes>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vt:i4>
      </vt:variant>
    </vt:vector>
  </HeadingPairs>
  <TitlesOfParts>
    <vt:vector size="6" baseType="lpstr">
      <vt:lpstr>Arial</vt:lpstr>
      <vt:lpstr>Times</vt:lpstr>
      <vt:lpstr>GKO</vt:lpstr>
      <vt:lpstr>PowerPoint Presentation</vt:lpstr>
      <vt:lpstr>PowerPoint Presentation</vt:lpstr>
      <vt:lpstr>PowerPoint Presentation</vt:lpstr>
    </vt:vector>
  </TitlesOfParts>
  <Company>UNICEF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&lt;INSERT PROPOSAL TITLE&gt; &lt;INSERT SUBHEADING&gt;</dc:title>
  <dc:creator>Prerna Banati</dc:creator>
  <cp:lastModifiedBy>Stoilova,M</cp:lastModifiedBy>
  <cp:revision>793</cp:revision>
  <cp:lastPrinted>2020-11-15T13:13:37Z</cp:lastPrinted>
  <dcterms:created xsi:type="dcterms:W3CDTF">2015-11-03T16:07:14Z</dcterms:created>
  <dcterms:modified xsi:type="dcterms:W3CDTF">2022-11-23T10:37:12Z</dcterms:modified>
</cp:coreProperties>
</file>